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dadf109c2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dadf109c2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da795ed3af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da795ed3af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da795ed3af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da795ed3af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dadf109c2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dadf109c2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dadf109c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dadf109c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da795ed3af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da795ed3af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da795ed3af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da795ed3af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da795ed3af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da795ed3af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da795ed3a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da795ed3a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da795ed3af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da795ed3af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da795ed3af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da795ed3af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da795ed3af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da795ed3af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da795ed3af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da795ed3af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da795ed3af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da795ed3af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da795ed3af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da795ed3af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github.com/victoni/elasticsearch2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Stretching the Boundaries: Hunting for Elasticsearch Leaks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Viktor Markopoulos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l" sz="3400"/>
              <a:t>Demo</a:t>
            </a:r>
            <a:endParaRPr sz="3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Case Study: Ukrainian PII leak</a:t>
            </a:r>
            <a:endParaRPr/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Ukrainian HR firm GRC.UA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Unauthenticated host exposed</a:t>
            </a:r>
            <a:br>
              <a:rPr lang="el"/>
            </a:br>
            <a:r>
              <a:rPr lang="el"/>
              <a:t>over the Internet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More than 1.8 million PII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l"/>
              <a:t>names, email, phone number, profession, city</a:t>
            </a: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725" y="3381553"/>
            <a:ext cx="6359799" cy="125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6075" y="1529975"/>
            <a:ext cx="4841226" cy="266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Case Study: █████ utility bill payment app</a:t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Public Elasticsearch host containing API traffic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l"/>
              <a:t>Paths, headers, request body, response body, …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l"/>
              <a:t>Authorization header included JWT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l"/>
              <a:t>JWT expired after 1-2 months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l"/>
              <a:t>Account hijacking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013" y="413289"/>
            <a:ext cx="7433573" cy="385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9213" y="622401"/>
            <a:ext cx="7744035" cy="4165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Case Study: </a:t>
            </a:r>
            <a:r>
              <a:rPr lang="el"/>
              <a:t>█████</a:t>
            </a:r>
            <a:r>
              <a:rPr lang="el"/>
              <a:t> utility bill payment app</a:t>
            </a:r>
            <a:endParaRPr/>
          </a:p>
        </p:txBody>
      </p:sp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Deep dive into the application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Login required OTP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l"/>
              <a:t>OTP brute-forceable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l"/>
              <a:t>Multiple OTPs valid(?!)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l"/>
              <a:t>Takeover any account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l"/>
              <a:t>Around 10K accounts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Statistics</a:t>
            </a:r>
            <a:endParaRPr/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Around 50% of the hosts are in Asia, specifically China, India, and Bangladesh – the rest 50% are from Europe. The US was not covered broadly, yet.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Around 20% of the vulnerable organizations are e-shops containing order tracking details. The remaining 80% vary from governmental bodies to other sorts of companies.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More than 90% of the hosts that belong to governmental bodies are from China. Only one discovered host belonging to a government was not from China but from an Asian </a:t>
            </a:r>
            <a:r>
              <a:rPr b="1" i="1" lang="el"/>
              <a:t>SIGINT agency</a:t>
            </a:r>
            <a:r>
              <a:rPr lang="el"/>
              <a:t>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Precautions </a:t>
            </a:r>
            <a:endParaRPr/>
          </a:p>
        </p:txBody>
      </p:sp>
      <p:sp>
        <p:nvSpPr>
          <p:cNvPr id="157" name="Google Shape;157;p28"/>
          <p:cNvSpPr txBox="1"/>
          <p:nvPr>
            <p:ph idx="1" type="body"/>
          </p:nvPr>
        </p:nvSpPr>
        <p:spPr>
          <a:xfrm>
            <a:off x="311700" y="1152475"/>
            <a:ext cx="85206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Asset inventory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l"/>
              <a:t>Know what you own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Streamline process from creating infrastructure to pushing into production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Regular VAPT</a:t>
            </a:r>
            <a:endParaRPr/>
          </a:p>
        </p:txBody>
      </p:sp>
      <p:sp>
        <p:nvSpPr>
          <p:cNvPr id="158" name="Google Shape;158;p28"/>
          <p:cNvSpPr txBox="1"/>
          <p:nvPr>
            <p:ph type="title"/>
          </p:nvPr>
        </p:nvSpPr>
        <p:spPr>
          <a:xfrm>
            <a:off x="311700" y="2571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Measures against it</a:t>
            </a:r>
            <a:r>
              <a:rPr lang="el"/>
              <a:t> </a:t>
            </a:r>
            <a:endParaRPr/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311700" y="3264300"/>
            <a:ext cx="4260300" cy="16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Exposure configuration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Authentication configuration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l" sz="1800"/>
              <a:t>Credentials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l" sz="1800"/>
              <a:t>Mutual TLS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Host-based firewalls</a:t>
            </a:r>
            <a:endParaRPr/>
          </a:p>
        </p:txBody>
      </p:sp>
      <p:sp>
        <p:nvSpPr>
          <p:cNvPr id="160" name="Google Shape;160;p28"/>
          <p:cNvSpPr/>
          <p:nvPr/>
        </p:nvSpPr>
        <p:spPr>
          <a:xfrm>
            <a:off x="3763000" y="3696200"/>
            <a:ext cx="326700" cy="1076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8"/>
          <p:cNvSpPr txBox="1"/>
          <p:nvPr/>
        </p:nvSpPr>
        <p:spPr>
          <a:xfrm>
            <a:off x="4327050" y="3618200"/>
            <a:ext cx="2130300" cy="12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chemeClr val="lt2"/>
                </a:solidFill>
              </a:rPr>
              <a:t>Only if Internet exposure is necessary!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5952900" cy="37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Viktor Markopoulos (@vict0ni)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Pentester for 3+ years @ Bitcrack Cybersecurity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Bug bounty hunter @ various platforms,</a:t>
            </a:r>
            <a:br>
              <a:rPr lang="el"/>
            </a:br>
            <a:r>
              <a:rPr lang="el"/>
              <a:t>and self-hosted programs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Focusing on web applications, APIs, cloud</a:t>
            </a:r>
            <a:endParaRPr/>
          </a:p>
        </p:txBody>
      </p:sp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About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4726" y="289463"/>
            <a:ext cx="2567576" cy="456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Leaks and juicy stuff on the Internet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16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l"/>
              <a:t>Sensitive data released to an</a:t>
            </a:r>
            <a:br>
              <a:rPr lang="el"/>
            </a:br>
            <a:r>
              <a:rPr lang="el"/>
              <a:t>environment where they are not meant to be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l"/>
              <a:t>Leaks in every technology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l"/>
              <a:t>APIs, </a:t>
            </a:r>
            <a:r>
              <a:rPr lang="el"/>
              <a:t>unauthenticated storage hosts, exposed files</a:t>
            </a:r>
            <a:endParaRPr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l"/>
              <a:t>Focus on unauthenticated </a:t>
            </a:r>
            <a:r>
              <a:rPr lang="el"/>
              <a:t>storage</a:t>
            </a:r>
            <a:r>
              <a:rPr lang="el"/>
              <a:t> hosts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l"/>
              <a:t>MySQL, MongoDB, </a:t>
            </a:r>
            <a:r>
              <a:rPr b="1" lang="el"/>
              <a:t>Elasticsearch</a:t>
            </a:r>
            <a:r>
              <a:rPr lang="el"/>
              <a:t>, Redis, etc.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l"/>
              <a:t>Usually a</a:t>
            </a:r>
            <a:r>
              <a:rPr lang="el"/>
              <a:t> h</a:t>
            </a:r>
            <a:r>
              <a:rPr lang="el"/>
              <a:t>uman error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725" y="2820400"/>
            <a:ext cx="3799951" cy="214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4776" y="2820400"/>
            <a:ext cx="4137249" cy="214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Elasticsearch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Part of the ELK Stack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l"/>
              <a:t>From collections to visualization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Data storage for analytics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Usually for traffic and system logs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l"/>
              <a:t>“Usually”…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0550" y="2972175"/>
            <a:ext cx="6262901" cy="192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RESTful API to interact with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DBMS analogy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l"/>
              <a:t>Index </a:t>
            </a:r>
            <a:r>
              <a:rPr lang="el"/>
              <a:t>→ </a:t>
            </a:r>
            <a:r>
              <a:rPr lang="el"/>
              <a:t>Database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l"/>
              <a:t>Types </a:t>
            </a:r>
            <a:r>
              <a:rPr lang="el"/>
              <a:t>→ </a:t>
            </a:r>
            <a:r>
              <a:rPr lang="el"/>
              <a:t>Tables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l"/>
              <a:t>Documents</a:t>
            </a:r>
            <a:r>
              <a:rPr lang="el"/>
              <a:t> → </a:t>
            </a:r>
            <a:r>
              <a:rPr lang="el"/>
              <a:t>Rows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l"/>
              <a:t>Document fields</a:t>
            </a:r>
            <a:r>
              <a:rPr lang="el"/>
              <a:t> → </a:t>
            </a:r>
            <a:r>
              <a:rPr lang="el"/>
              <a:t>Columns</a:t>
            </a:r>
            <a:endParaRPr/>
          </a:p>
        </p:txBody>
      </p:sp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Elasticsearch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9126" y="366750"/>
            <a:ext cx="3431349" cy="44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426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So, what’s the problem?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"/>
              <a:t>Use of Elasticsearch as a usual DBMS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 sz="1400"/>
              <a:t>Not really a problem on its own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l"/>
              <a:t>Unauthenticated Elasticsearch hosts</a:t>
            </a:r>
            <a:endParaRPr b="1"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l" sz="1400"/>
              <a:t>Always a problem, like in DBMS’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"/>
              <a:t>Storing sensitive information without any encryption</a:t>
            </a:r>
            <a:endParaRPr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l" sz="1400"/>
              <a:t>PII, credentials, HTTP traffic secrets</a:t>
            </a:r>
            <a:endParaRPr sz="1400"/>
          </a:p>
        </p:txBody>
      </p:sp>
      <p:sp>
        <p:nvSpPr>
          <p:cNvPr id="91" name="Google Shape;91;p18"/>
          <p:cNvSpPr txBox="1"/>
          <p:nvPr>
            <p:ph type="title"/>
          </p:nvPr>
        </p:nvSpPr>
        <p:spPr>
          <a:xfrm>
            <a:off x="4828275" y="445025"/>
            <a:ext cx="426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“Solution”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4828275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Vulnerable host identification </a:t>
            </a:r>
            <a:r>
              <a:rPr lang="el"/>
              <a:t>tool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l"/>
              <a:t>Utilization of search engines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Analysis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l"/>
              <a:t>Index, content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Leak and secret reveal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426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Elastic(search²)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694600" cy="7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l" u="sng">
                <a:solidFill>
                  <a:schemeClr val="hlink"/>
                </a:solidFill>
                <a:hlinkClick r:id="rId3"/>
              </a:rPr>
              <a:t>Elastic(search²)</a:t>
            </a:r>
            <a:r>
              <a:rPr lang="el"/>
              <a:t> is a small tool for discovering and analyzing Elasticsearch hosts for leaks and exposures from various search engines.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904825"/>
            <a:ext cx="6126675" cy="308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Elastic(search²)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Why?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l"/>
              <a:t>I like exploring the Internet and finding leaks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l"/>
              <a:t>Leaks are non-technical bugs / human error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l"/>
              <a:t>Eternal struggle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Features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l"/>
              <a:t>Textual analysis of indices and documents.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l"/>
              <a:t>SQLite3 database for keeping track of already-reviewed hosts.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l"/>
              <a:t>Cleanup function to get rid of secured hosts.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l"/>
              <a:t>It currently looks only for hosts that contain GB of data. But this can of course be tweaked.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Elastic(search²)</a:t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975" y="1357024"/>
            <a:ext cx="8652050" cy="242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